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370" r:id="rId4"/>
    <p:sldId id="357" r:id="rId5"/>
    <p:sldId id="369" r:id="rId6"/>
    <p:sldId id="359" r:id="rId7"/>
    <p:sldId id="360" r:id="rId8"/>
    <p:sldId id="368" r:id="rId9"/>
    <p:sldId id="361" r:id="rId10"/>
    <p:sldId id="351" r:id="rId11"/>
    <p:sldId id="367" r:id="rId12"/>
    <p:sldId id="364" r:id="rId13"/>
    <p:sldId id="366" r:id="rId14"/>
    <p:sldId id="365" r:id="rId15"/>
    <p:sldId id="373" r:id="rId16"/>
    <p:sldId id="372" r:id="rId17"/>
    <p:sldId id="371" r:id="rId18"/>
    <p:sldId id="374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31-8-2020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31-8-2020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31-8-2020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/>
              <a:t>1-20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Noord Afrika en West Azië</a:t>
            </a:r>
          </a:p>
          <a:p>
            <a:r>
              <a:rPr lang="nl-NL" sz="2400" dirty="0"/>
              <a:t> Subtropisch en landklimaat</a:t>
            </a:r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Andesgebergte, Zuid-Amerika </a:t>
            </a:r>
          </a:p>
          <a:p>
            <a:r>
              <a:rPr lang="nl-NL" sz="2400" dirty="0"/>
              <a:t>Wisselend klimaat</a:t>
            </a:r>
          </a:p>
          <a:p>
            <a:pPr marL="0" indent="0">
              <a:buNone/>
            </a:pPr>
            <a:r>
              <a:rPr lang="nl-NL" sz="2400" dirty="0"/>
              <a:t>     Tropisch tot landklimaat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329161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Gematigde tot Tropische gebieden</a:t>
            </a:r>
          </a:p>
          <a:p>
            <a:r>
              <a:rPr lang="nl-NL" sz="2400" dirty="0"/>
              <a:t>Gematigd en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312368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West Azië </a:t>
            </a:r>
          </a:p>
          <a:p>
            <a:r>
              <a:rPr lang="nl-NL" sz="2400" dirty="0"/>
              <a:t>Subtropisch / mediterraan klimaat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</a:t>
            </a:r>
          </a:p>
          <a:p>
            <a:r>
              <a:rPr lang="nl-NL" sz="2400" dirty="0"/>
              <a:t>Tropisch klimaat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4F97CAE7-6A6C-44F9-B83F-47DB27937AC5}"/>
              </a:ext>
            </a:extLst>
          </p:cNvPr>
          <p:cNvSpPr txBox="1">
            <a:spLocks/>
          </p:cNvSpPr>
          <p:nvPr/>
        </p:nvSpPr>
        <p:spPr>
          <a:xfrm>
            <a:off x="202543" y="4887861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Landen rondom de Middellandse zee </a:t>
            </a:r>
          </a:p>
          <a:p>
            <a:r>
              <a:rPr lang="nl-NL" sz="2400" dirty="0"/>
              <a:t>Mediterraan / subtropisch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5772B2E7-A400-47BB-82A2-82F2C09280BD}"/>
              </a:ext>
            </a:extLst>
          </p:cNvPr>
          <p:cNvSpPr txBox="1">
            <a:spLocks/>
          </p:cNvSpPr>
          <p:nvPr/>
        </p:nvSpPr>
        <p:spPr>
          <a:xfrm>
            <a:off x="608667" y="5147963"/>
            <a:ext cx="543723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Zuidwest Australië </a:t>
            </a:r>
          </a:p>
          <a:p>
            <a:r>
              <a:rPr lang="nl-NL" sz="2400" dirty="0"/>
              <a:t>Mediterraan klimaat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506" y="182775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</a:t>
            </a:r>
            <a:endParaRPr lang="nl-NL" sz="2400" dirty="0"/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9" y="1092445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95826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4002768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5771" y="4012472"/>
            <a:ext cx="46791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594784" y="2721970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76582" y="38363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182A7160-AC5A-4D63-85F6-16606F585706}"/>
              </a:ext>
            </a:extLst>
          </p:cNvPr>
          <p:cNvSpPr txBox="1">
            <a:spLocks/>
          </p:cNvSpPr>
          <p:nvPr/>
        </p:nvSpPr>
        <p:spPr>
          <a:xfrm>
            <a:off x="214884" y="4754936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04A72A-CAD6-462A-929E-597B4E5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15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04B67737-A1DE-44A7-8A02-DE0DF077CF00}"/>
              </a:ext>
            </a:extLst>
          </p:cNvPr>
          <p:cNvSpPr txBox="1">
            <a:spLocks/>
          </p:cNvSpPr>
          <p:nvPr/>
        </p:nvSpPr>
        <p:spPr>
          <a:xfrm>
            <a:off x="235150" y="4736630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417638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C6DF9A4E-4F18-4D2C-A86F-835F7523860E}"/>
              </a:ext>
            </a:extLst>
          </p:cNvPr>
          <p:cNvSpPr txBox="1">
            <a:spLocks/>
          </p:cNvSpPr>
          <p:nvPr/>
        </p:nvSpPr>
        <p:spPr>
          <a:xfrm>
            <a:off x="214884" y="5013176"/>
            <a:ext cx="4861172" cy="17578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China, Oost Azië </a:t>
            </a:r>
          </a:p>
          <a:p>
            <a:r>
              <a:rPr lang="nl-NL" sz="2400" dirty="0"/>
              <a:t>Tropisch en subtropisch klimaat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17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WZP 1-20</a:t>
            </a:r>
            <a:endParaRPr lang="nl-NL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Acacia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dealbata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Mimosa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Acalypha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hispida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Tropische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kattestaart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Achillea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filipendulina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Duizendblad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Adiantum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raddianum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Venushaar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Aechmea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Kokerbromelia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Ageratum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houstonianum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giganteum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Reuzensierui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sphaerocephalon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Alstroemeria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Incalelie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Amaranthus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caudatus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Hangende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kattestaart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Ammi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Witte kantbloem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Ananas 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comosus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’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Variegatus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Bonte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Ananas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Anethum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graveolens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Dille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Anigozanthos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flavidus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Kangoeroepootje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Andreanum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Groep)		Lakanthurium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Scherzerianum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Groep)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Arachniodes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adiantiformis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Ledervaren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Araucaria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heterophylla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Gracilis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Kamerden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Ardisia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crenata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Argyranthemum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frutescens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Struikmargriet	</a:t>
            </a: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62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5" y="1622262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2262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60713975-32BF-48C0-B658-E2012E319DE0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588111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Eiland Norfolk (oosten van Australië)</a:t>
            </a:r>
          </a:p>
          <a:p>
            <a:r>
              <a:rPr lang="nl-NL" sz="2400" dirty="0"/>
              <a:t> Mediterraan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DF3FB99-D163-4870-BE6E-3E785D9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0CF9A65D-8BE1-44BB-9245-78F821020B6B}"/>
              </a:ext>
            </a:extLst>
          </p:cNvPr>
          <p:cNvSpPr txBox="1">
            <a:spLocks/>
          </p:cNvSpPr>
          <p:nvPr/>
        </p:nvSpPr>
        <p:spPr>
          <a:xfrm>
            <a:off x="1147292" y="519212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Oost Azië</a:t>
            </a:r>
          </a:p>
          <a:p>
            <a:r>
              <a:rPr lang="nl-NL" sz="2400" dirty="0"/>
              <a:t> 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74E603DC-7749-4794-9ADF-FB131C7B02AB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Canarische eilanden </a:t>
            </a:r>
          </a:p>
          <a:p>
            <a:r>
              <a:rPr lang="nl-NL" sz="2400" dirty="0"/>
              <a:t> Mediterraan / subtropisch klimaat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3949" y="2172082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594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186B3F92-45EF-4120-9433-DF0A7ACCD5AE}"/>
              </a:ext>
            </a:extLst>
          </p:cNvPr>
          <p:cNvSpPr txBox="1">
            <a:spLocks/>
          </p:cNvSpPr>
          <p:nvPr/>
        </p:nvSpPr>
        <p:spPr>
          <a:xfrm>
            <a:off x="214884" y="4725144"/>
            <a:ext cx="5581252" cy="20458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Australië, Tasmanië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354162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2400" dirty="0"/>
            </a:br>
            <a:r>
              <a:rPr lang="nl-NL" sz="2800" dirty="0"/>
              <a:t>Tropische </a:t>
            </a:r>
            <a:r>
              <a:rPr lang="nl-NL" sz="2800" dirty="0" err="1"/>
              <a:t>kattestaart</a:t>
            </a:r>
            <a:r>
              <a:rPr lang="nl-NL" sz="2400" dirty="0"/>
              <a:t>	</a:t>
            </a:r>
            <a:r>
              <a:rPr lang="nl-NL" sz="2400"/>
              <a:t>	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5CB4F197-39A9-43BE-823A-7713D2FD2519}"/>
              </a:ext>
            </a:extLst>
          </p:cNvPr>
          <p:cNvSpPr txBox="1">
            <a:spLocks/>
          </p:cNvSpPr>
          <p:nvPr/>
        </p:nvSpPr>
        <p:spPr>
          <a:xfrm>
            <a:off x="214884" y="4797152"/>
            <a:ext cx="4861172" cy="1973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Tropisch Azië (Maleisië, Papua)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5" y="5396730"/>
            <a:ext cx="5365228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Europa, gematigde streken van  Azië </a:t>
            </a:r>
          </a:p>
          <a:p>
            <a:r>
              <a:rPr lang="nl-NL" sz="2400" dirty="0"/>
              <a:t>Gematigd zeeklimaat </a:t>
            </a: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14884" y="4653136"/>
            <a:ext cx="4861172" cy="21178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Zuid-Amerika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Zuid-Amerika </a:t>
            </a:r>
          </a:p>
          <a:p>
            <a:r>
              <a:rPr lang="nl-NL" sz="2400" dirty="0"/>
              <a:t>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Midden-Amerika 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731" y="4554537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503886"/>
            <a:ext cx="1982621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615" y="1122437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932040" y="-14287"/>
            <a:ext cx="4080768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79172" y="6237312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143794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9" y="1120626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3322" y="112062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11">
            <a:extLst>
              <a:ext uri="{FF2B5EF4-FFF2-40B4-BE49-F238E27FC236}">
                <a16:creationId xmlns:a16="http://schemas.microsoft.com/office/drawing/2014/main" id="{48945E11-780B-4392-9A70-421988FCB08F}"/>
              </a:ext>
            </a:extLst>
          </p:cNvPr>
          <p:cNvSpPr txBox="1">
            <a:spLocks/>
          </p:cNvSpPr>
          <p:nvPr/>
        </p:nvSpPr>
        <p:spPr>
          <a:xfrm>
            <a:off x="427077" y="4667176"/>
            <a:ext cx="4861172" cy="2031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Zuidwest Azië</a:t>
            </a:r>
          </a:p>
          <a:p>
            <a:r>
              <a:rPr lang="nl-NL" sz="2400" dirty="0"/>
              <a:t>Landklimaat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544</Words>
  <Application>Microsoft Office PowerPoint</Application>
  <PresentationFormat>Diavoorstelling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Kantoorthema</vt:lpstr>
      <vt:lpstr>1_Kantoorthema</vt:lpstr>
      <vt:lpstr>PowerPoint-presentatie</vt:lpstr>
      <vt:lpstr>PowerPoint-presentatie</vt:lpstr>
      <vt:lpstr>Acacia dealbata Mimosa </vt:lpstr>
      <vt:lpstr>Acalypha hispida Tropische kattestaart  </vt:lpstr>
      <vt:lpstr>Achillea filipendulina Duizenblad    </vt:lpstr>
      <vt:lpstr>Adiantum raddianum Venushaar    </vt:lpstr>
      <vt:lpstr>Aechmea fasciata Kokerbromelia   </vt:lpstr>
      <vt:lpstr>Ageratum houstonianum -</vt:lpstr>
      <vt:lpstr>Allium giganteum Reuze sierui   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Anethum graveolens Dille    </vt:lpstr>
      <vt:lpstr>Anigozanthos flavidus Kangoeroepootje  </vt:lpstr>
      <vt:lpstr>Anthurium (Andreanum Groep) Lakanthurium  </vt:lpstr>
      <vt:lpstr>Anthurium (Scherzerianum Groep) -         2</vt:lpstr>
      <vt:lpstr>Arachniodes adiantiformis Ledervaren   </vt:lpstr>
      <vt:lpstr>Araucaria heterophylla ‘Gracilis’ Kamerden     </vt:lpstr>
      <vt:lpstr>Ardisia crenata -  </vt:lpstr>
      <vt:lpstr>Argyranthemum frutescens Struikmargriet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156</cp:revision>
  <cp:lastPrinted>2011-11-22T17:53:40Z</cp:lastPrinted>
  <dcterms:created xsi:type="dcterms:W3CDTF">2011-10-14T07:30:03Z</dcterms:created>
  <dcterms:modified xsi:type="dcterms:W3CDTF">2020-08-31T18:24:34Z</dcterms:modified>
</cp:coreProperties>
</file>